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</p:sldMasterIdLst>
  <p:notesMasterIdLst>
    <p:notesMasterId r:id="rId6"/>
  </p:notesMasterIdLst>
  <p:handoutMasterIdLst>
    <p:handoutMasterId r:id="rId7"/>
  </p:handoutMasterIdLst>
  <p:sldIdLst>
    <p:sldId id="1196" r:id="rId5"/>
  </p:sldIdLst>
  <p:sldSz cx="14630400" cy="8229600"/>
  <p:notesSz cx="6881813" cy="9296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Light" panose="020B0502040204020203" pitchFamily="34" charset="0"/>
      <p:regular r:id="rId16"/>
      <p:italic r:id="rId17"/>
    </p:embeddedFont>
    <p:embeddedFont>
      <p:font typeface="Segoe UI Semilight" panose="020B0402040204020203" pitchFamily="34" charset="0"/>
      <p:regular r:id="rId18"/>
      <p:italic r:id="rId19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9"/>
    <a:srgbClr val="EEEEEE"/>
    <a:srgbClr val="1F4E78"/>
    <a:srgbClr val="006580"/>
    <a:srgbClr val="007F80"/>
    <a:srgbClr val="235A5F"/>
    <a:srgbClr val="004E59"/>
    <a:srgbClr val="595959"/>
    <a:srgbClr val="F2F2F2"/>
    <a:srgbClr val="239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94345" autoAdjust="0"/>
  </p:normalViewPr>
  <p:slideViewPr>
    <p:cSldViewPr snapToGrid="0">
      <p:cViewPr varScale="1">
        <p:scale>
          <a:sx n="76" d="100"/>
          <a:sy n="76" d="100"/>
        </p:scale>
        <p:origin x="108" y="498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2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customXml" Target="../customXml/item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e Phillips" userId="40417a94-2c84-4308-a0b1-334d7a79e7e9" providerId="ADAL" clId="{0FCB4B06-96C4-478E-9DC4-C32C5FEB1C9A}"/>
    <pc:docChg chg="delSld">
      <pc:chgData name="Gabrielle Phillips" userId="40417a94-2c84-4308-a0b1-334d7a79e7e9" providerId="ADAL" clId="{0FCB4B06-96C4-478E-9DC4-C32C5FEB1C9A}" dt="2021-05-07T19:02:16.755" v="24" actId="47"/>
      <pc:docMkLst>
        <pc:docMk/>
      </pc:docMkLst>
      <pc:sldChg chg="del">
        <pc:chgData name="Gabrielle Phillips" userId="40417a94-2c84-4308-a0b1-334d7a79e7e9" providerId="ADAL" clId="{0FCB4B06-96C4-478E-9DC4-C32C5FEB1C9A}" dt="2021-05-07T19:02:08.558" v="17" actId="47"/>
        <pc:sldMkLst>
          <pc:docMk/>
          <pc:sldMk cId="0" sldId="270"/>
        </pc:sldMkLst>
      </pc:sldChg>
      <pc:sldChg chg="del">
        <pc:chgData name="Gabrielle Phillips" userId="40417a94-2c84-4308-a0b1-334d7a79e7e9" providerId="ADAL" clId="{0FCB4B06-96C4-478E-9DC4-C32C5FEB1C9A}" dt="2021-05-07T19:02:04.550" v="4" actId="47"/>
        <pc:sldMkLst>
          <pc:docMk/>
          <pc:sldMk cId="1759862437" sldId="650"/>
        </pc:sldMkLst>
      </pc:sldChg>
      <pc:sldChg chg="del">
        <pc:chgData name="Gabrielle Phillips" userId="40417a94-2c84-4308-a0b1-334d7a79e7e9" providerId="ADAL" clId="{0FCB4B06-96C4-478E-9DC4-C32C5FEB1C9A}" dt="2021-05-07T19:02:03.516" v="0" actId="47"/>
        <pc:sldMkLst>
          <pc:docMk/>
          <pc:sldMk cId="2167941908" sldId="959"/>
        </pc:sldMkLst>
      </pc:sldChg>
      <pc:sldChg chg="del">
        <pc:chgData name="Gabrielle Phillips" userId="40417a94-2c84-4308-a0b1-334d7a79e7e9" providerId="ADAL" clId="{0FCB4B06-96C4-478E-9DC4-C32C5FEB1C9A}" dt="2021-05-07T19:02:16.755" v="24" actId="47"/>
        <pc:sldMkLst>
          <pc:docMk/>
          <pc:sldMk cId="157518034" sldId="983"/>
        </pc:sldMkLst>
      </pc:sldChg>
      <pc:sldChg chg="del">
        <pc:chgData name="Gabrielle Phillips" userId="40417a94-2c84-4308-a0b1-334d7a79e7e9" providerId="ADAL" clId="{0FCB4B06-96C4-478E-9DC4-C32C5FEB1C9A}" dt="2021-05-07T19:02:06.389" v="15" actId="47"/>
        <pc:sldMkLst>
          <pc:docMk/>
          <pc:sldMk cId="2931773684" sldId="992"/>
        </pc:sldMkLst>
      </pc:sldChg>
      <pc:sldChg chg="del">
        <pc:chgData name="Gabrielle Phillips" userId="40417a94-2c84-4308-a0b1-334d7a79e7e9" providerId="ADAL" clId="{0FCB4B06-96C4-478E-9DC4-C32C5FEB1C9A}" dt="2021-05-07T19:02:06.558" v="16" actId="47"/>
        <pc:sldMkLst>
          <pc:docMk/>
          <pc:sldMk cId="287149142" sldId="1084"/>
        </pc:sldMkLst>
      </pc:sldChg>
      <pc:sldChg chg="del">
        <pc:chgData name="Gabrielle Phillips" userId="40417a94-2c84-4308-a0b1-334d7a79e7e9" providerId="ADAL" clId="{0FCB4B06-96C4-478E-9DC4-C32C5FEB1C9A}" dt="2021-05-07T19:02:11.252" v="20" actId="47"/>
        <pc:sldMkLst>
          <pc:docMk/>
          <pc:sldMk cId="2957793380" sldId="1085"/>
        </pc:sldMkLst>
      </pc:sldChg>
      <pc:sldChg chg="del">
        <pc:chgData name="Gabrielle Phillips" userId="40417a94-2c84-4308-a0b1-334d7a79e7e9" providerId="ADAL" clId="{0FCB4B06-96C4-478E-9DC4-C32C5FEB1C9A}" dt="2021-05-07T19:02:05.516" v="10" actId="47"/>
        <pc:sldMkLst>
          <pc:docMk/>
          <pc:sldMk cId="262792677" sldId="1098"/>
        </pc:sldMkLst>
      </pc:sldChg>
      <pc:sldChg chg="del">
        <pc:chgData name="Gabrielle Phillips" userId="40417a94-2c84-4308-a0b1-334d7a79e7e9" providerId="ADAL" clId="{0FCB4B06-96C4-478E-9DC4-C32C5FEB1C9A}" dt="2021-05-07T19:02:16.234" v="23" actId="47"/>
        <pc:sldMkLst>
          <pc:docMk/>
          <pc:sldMk cId="863856202" sldId="1103"/>
        </pc:sldMkLst>
      </pc:sldChg>
      <pc:sldChg chg="del">
        <pc:chgData name="Gabrielle Phillips" userId="40417a94-2c84-4308-a0b1-334d7a79e7e9" providerId="ADAL" clId="{0FCB4B06-96C4-478E-9DC4-C32C5FEB1C9A}" dt="2021-05-07T19:02:04.901" v="6" actId="47"/>
        <pc:sldMkLst>
          <pc:docMk/>
          <pc:sldMk cId="2315676621" sldId="1149"/>
        </pc:sldMkLst>
      </pc:sldChg>
      <pc:sldChg chg="del">
        <pc:chgData name="Gabrielle Phillips" userId="40417a94-2c84-4308-a0b1-334d7a79e7e9" providerId="ADAL" clId="{0FCB4B06-96C4-478E-9DC4-C32C5FEB1C9A}" dt="2021-05-07T19:02:03.681" v="1" actId="47"/>
        <pc:sldMkLst>
          <pc:docMk/>
          <pc:sldMk cId="3089361227" sldId="1190"/>
        </pc:sldMkLst>
      </pc:sldChg>
      <pc:sldChg chg="del">
        <pc:chgData name="Gabrielle Phillips" userId="40417a94-2c84-4308-a0b1-334d7a79e7e9" providerId="ADAL" clId="{0FCB4B06-96C4-478E-9DC4-C32C5FEB1C9A}" dt="2021-05-07T19:02:03.929" v="3" actId="47"/>
        <pc:sldMkLst>
          <pc:docMk/>
          <pc:sldMk cId="284035619" sldId="1192"/>
        </pc:sldMkLst>
      </pc:sldChg>
      <pc:sldChg chg="del">
        <pc:chgData name="Gabrielle Phillips" userId="40417a94-2c84-4308-a0b1-334d7a79e7e9" providerId="ADAL" clId="{0FCB4B06-96C4-478E-9DC4-C32C5FEB1C9A}" dt="2021-05-07T19:02:06.204" v="14" actId="47"/>
        <pc:sldMkLst>
          <pc:docMk/>
          <pc:sldMk cId="3251011203" sldId="1210"/>
        </pc:sldMkLst>
      </pc:sldChg>
      <pc:sldChg chg="del">
        <pc:chgData name="Gabrielle Phillips" userId="40417a94-2c84-4308-a0b1-334d7a79e7e9" providerId="ADAL" clId="{0FCB4B06-96C4-478E-9DC4-C32C5FEB1C9A}" dt="2021-05-07T19:02:12.538" v="21" actId="47"/>
        <pc:sldMkLst>
          <pc:docMk/>
          <pc:sldMk cId="3270161062" sldId="1223"/>
        </pc:sldMkLst>
      </pc:sldChg>
      <pc:sldChg chg="del">
        <pc:chgData name="Gabrielle Phillips" userId="40417a94-2c84-4308-a0b1-334d7a79e7e9" providerId="ADAL" clId="{0FCB4B06-96C4-478E-9DC4-C32C5FEB1C9A}" dt="2021-05-07T19:02:10.018" v="18" actId="47"/>
        <pc:sldMkLst>
          <pc:docMk/>
          <pc:sldMk cId="58477020" sldId="1229"/>
        </pc:sldMkLst>
      </pc:sldChg>
      <pc:sldChg chg="del">
        <pc:chgData name="Gabrielle Phillips" userId="40417a94-2c84-4308-a0b1-334d7a79e7e9" providerId="ADAL" clId="{0FCB4B06-96C4-478E-9DC4-C32C5FEB1C9A}" dt="2021-05-07T19:02:10.563" v="19" actId="47"/>
        <pc:sldMkLst>
          <pc:docMk/>
          <pc:sldMk cId="2126599995" sldId="1293"/>
        </pc:sldMkLst>
      </pc:sldChg>
      <pc:sldChg chg="del">
        <pc:chgData name="Gabrielle Phillips" userId="40417a94-2c84-4308-a0b1-334d7a79e7e9" providerId="ADAL" clId="{0FCB4B06-96C4-478E-9DC4-C32C5FEB1C9A}" dt="2021-05-07T19:02:04.876" v="5" actId="47"/>
        <pc:sldMkLst>
          <pc:docMk/>
          <pc:sldMk cId="2179903813" sldId="1298"/>
        </pc:sldMkLst>
      </pc:sldChg>
      <pc:sldChg chg="del">
        <pc:chgData name="Gabrielle Phillips" userId="40417a94-2c84-4308-a0b1-334d7a79e7e9" providerId="ADAL" clId="{0FCB4B06-96C4-478E-9DC4-C32C5FEB1C9A}" dt="2021-05-07T19:02:05.192" v="8" actId="47"/>
        <pc:sldMkLst>
          <pc:docMk/>
          <pc:sldMk cId="3772908005" sldId="1302"/>
        </pc:sldMkLst>
      </pc:sldChg>
      <pc:sldChg chg="del">
        <pc:chgData name="Gabrielle Phillips" userId="40417a94-2c84-4308-a0b1-334d7a79e7e9" providerId="ADAL" clId="{0FCB4B06-96C4-478E-9DC4-C32C5FEB1C9A}" dt="2021-05-07T19:02:13.976" v="22" actId="47"/>
        <pc:sldMkLst>
          <pc:docMk/>
          <pc:sldMk cId="3798127702" sldId="1303"/>
        </pc:sldMkLst>
      </pc:sldChg>
      <pc:sldChg chg="del">
        <pc:chgData name="Gabrielle Phillips" userId="40417a94-2c84-4308-a0b1-334d7a79e7e9" providerId="ADAL" clId="{0FCB4B06-96C4-478E-9DC4-C32C5FEB1C9A}" dt="2021-05-07T19:02:05.342" v="9" actId="47"/>
        <pc:sldMkLst>
          <pc:docMk/>
          <pc:sldMk cId="962900364" sldId="1308"/>
        </pc:sldMkLst>
      </pc:sldChg>
      <pc:sldChg chg="del">
        <pc:chgData name="Gabrielle Phillips" userId="40417a94-2c84-4308-a0b1-334d7a79e7e9" providerId="ADAL" clId="{0FCB4B06-96C4-478E-9DC4-C32C5FEB1C9A}" dt="2021-05-07T19:02:05.029" v="7" actId="47"/>
        <pc:sldMkLst>
          <pc:docMk/>
          <pc:sldMk cId="2987920848" sldId="1747"/>
        </pc:sldMkLst>
      </pc:sldChg>
      <pc:sldChg chg="del">
        <pc:chgData name="Gabrielle Phillips" userId="40417a94-2c84-4308-a0b1-334d7a79e7e9" providerId="ADAL" clId="{0FCB4B06-96C4-478E-9DC4-C32C5FEB1C9A}" dt="2021-05-07T19:02:06.050" v="13" actId="47"/>
        <pc:sldMkLst>
          <pc:docMk/>
          <pc:sldMk cId="3918491776" sldId="1755"/>
        </pc:sldMkLst>
      </pc:sldChg>
      <pc:sldChg chg="del">
        <pc:chgData name="Gabrielle Phillips" userId="40417a94-2c84-4308-a0b1-334d7a79e7e9" providerId="ADAL" clId="{0FCB4B06-96C4-478E-9DC4-C32C5FEB1C9A}" dt="2021-05-07T19:02:05.888" v="12" actId="47"/>
        <pc:sldMkLst>
          <pc:docMk/>
          <pc:sldMk cId="1678992110" sldId="1756"/>
        </pc:sldMkLst>
      </pc:sldChg>
      <pc:sldChg chg="del">
        <pc:chgData name="Gabrielle Phillips" userId="40417a94-2c84-4308-a0b1-334d7a79e7e9" providerId="ADAL" clId="{0FCB4B06-96C4-478E-9DC4-C32C5FEB1C9A}" dt="2021-05-07T19:02:03.829" v="2" actId="47"/>
        <pc:sldMkLst>
          <pc:docMk/>
          <pc:sldMk cId="1651675923" sldId="1782"/>
        </pc:sldMkLst>
      </pc:sldChg>
      <pc:sldChg chg="del">
        <pc:chgData name="Gabrielle Phillips" userId="40417a94-2c84-4308-a0b1-334d7a79e7e9" providerId="ADAL" clId="{0FCB4B06-96C4-478E-9DC4-C32C5FEB1C9A}" dt="2021-05-07T19:02:05.734" v="11" actId="47"/>
        <pc:sldMkLst>
          <pc:docMk/>
          <pc:sldMk cId="754973052" sldId="18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DC4B425-B231-408C-A757-F34C3B48378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FAABDB2-014F-412E-A144-7A3B216CDC7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ED830A3-BB05-4CE7-B2E7-E7D92AB4A2F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54DCD68-3638-4001-A8D4-CB57958385E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58CB1FC-1F62-414D-8B9A-B8BF0C2F28D1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B721E9D-C871-45F6-B3F5-3AD9F5294DEE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1F2FD2E-C7AD-423A-BD79-277A5E182463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4F53649-9055-4A88-9023-6AB4085A6C12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5D6C14-2C79-431E-A24F-492D5F868E8F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D6E8A28-5A8E-498D-9A37-D7F210984948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D64DC7F-B966-45DB-99AB-ADEB0BB3F8E5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79FE6-9EA4-46DB-9C87-634F98B04249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1EDF42C-1A01-45E6-9794-FB4C2A7F980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8521C7-3484-4A8B-A1A2-2A0670EAF250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B138D68-C7D1-4E37-AEA2-F983A832DA7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F6A09BE-26CB-4BBD-A153-2320FEFC796C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5A083FB-8E35-473B-A03B-B4C89FF91105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573AB8F-6637-400F-84AA-8F55A7249214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94381E2-2FD4-4E08-BA7E-093B4039A377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7BBF478-3130-4323-9ADD-12FB2D32871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6F74C70-3585-47F0-8883-6110065682EF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3B7ED0-E39D-40A9-A5B9-A65994F67042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B790C0E-4635-493E-99A9-BD2E93097927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CF3690B9-9F01-4548-8905-626D520CA04B}" type="datetime1">
              <a:rPr lang="en-US" smtClean="0"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MacDonald Miller - Financial Metrics w/ Power BI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8F1694-D6E8-43DC-8C4F-C61E492F57E4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1500675"/>
            <a:ext cx="6373074" cy="5228250"/>
            <a:chOff x="686487" y="2674190"/>
            <a:chExt cx="4816202" cy="39510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DB84C-937E-4161-A5BB-443773BB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487" y="2674190"/>
              <a:ext cx="4816202" cy="39510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B32DA3-E3D6-44A7-875A-1F872326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519" y="2880472"/>
              <a:ext cx="4439164" cy="26823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E0498-CB14-404E-8170-95F5C2C0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213" y="3125668"/>
            <a:ext cx="8387700" cy="4187529"/>
          </a:xfrm>
          <a:prstGeom prst="rect">
            <a:avLst/>
          </a:prstGeom>
          <a:ln>
            <a:noFill/>
          </a:ln>
          <a:effectLst>
            <a:outerShdw blurRad="50800" dist="635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57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Data and Analytics</Value>
    </BusinessUnit>
    <Solutions xmlns="f0ee8362-fa7e-4bc9-ab88-7dcfb17cb19b">
      <Value>Data Analytics</Value>
    </Solutions>
    <Industries xmlns="f0ee8362-fa7e-4bc9-ab88-7dcfb17cb19b">
      <Value>Manufacturing</Value>
    </Industries>
    <Notes0 xmlns="f0ee8362-fa7e-4bc9-ab88-7dcfb17cb19b" xsi:nil="true"/>
    <Named_x0020_Account xmlns="f0ee8362-fa7e-4bc9-ab88-7dcfb17cb19b" xsi:nil="true"/>
    <PlatTech xmlns="f0ee8362-fa7e-4bc9-ab88-7dcfb17cb19b">
      <Value>Power BI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14126E3F-D9F8-431F-8B9E-261CB4AE6FF8}"/>
</file>

<file path=customXml/itemProps2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4E4A4-1B32-4A3C-847A-E2AB390C5201}">
  <ds:schemaRefs>
    <ds:schemaRef ds:uri="http://purl.org/dc/elements/1.1/"/>
    <ds:schemaRef ds:uri="http://schemas.microsoft.com/office/2006/documentManagement/types"/>
    <ds:schemaRef ds:uri="76ceaa29-68d3-4498-9404-618a40c2881e"/>
    <ds:schemaRef ds:uri="544c9ad4-ad52-4276-9222-bf699f2cc746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98D597BA-18E3-4B20-93D3-EF57279BE30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57849</TotalTime>
  <Words>10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Segoe UI</vt:lpstr>
      <vt:lpstr>Segoe UI Light</vt:lpstr>
      <vt:lpstr>Calibri</vt:lpstr>
      <vt:lpstr>Segoe UI Semilight</vt:lpstr>
      <vt:lpstr>Arial</vt:lpstr>
      <vt:lpstr>Custom Design</vt:lpstr>
      <vt:lpstr>MacDonald Miller - Financial Metrics w/ Power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Andersen Construction &amp; Affirma - CRM &amp; Analytics</dc:title>
  <dc:creator>Nory Kotrasa</dc:creator>
  <cp:lastModifiedBy>Gabrielle Phillips</cp:lastModifiedBy>
  <cp:revision>3182</cp:revision>
  <cp:lastPrinted>2016-10-17T19:50:15Z</cp:lastPrinted>
  <dcterms:created xsi:type="dcterms:W3CDTF">2013-12-05T17:26:23Z</dcterms:created>
  <dcterms:modified xsi:type="dcterms:W3CDTF">2021-05-07T19:02:22Z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v-arri@microsoft.com</vt:lpwstr>
  </property>
  <property fmtid="{D5CDD505-2E9C-101B-9397-08002B2CF9AE}" pid="6" name="MSIP_Label_f42aa342-8706-4288-bd11-ebb85995028c_SetDate">
    <vt:lpwstr>2018-03-24T00:14:12.0998485Z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Business Unit">
    <vt:lpwstr/>
  </property>
  <property fmtid="{D5CDD505-2E9C-101B-9397-08002B2CF9AE}" pid="12" name="Industry">
    <vt:lpwstr>42;#Construction|279f3517-6f37-463b-9b64-046a0822a515</vt:lpwstr>
  </property>
  <property fmtid="{D5CDD505-2E9C-101B-9397-08002B2CF9AE}" pid="13" name="Service_x0020_Offering">
    <vt:lpwstr/>
  </property>
  <property fmtid="{D5CDD505-2E9C-101B-9397-08002B2CF9AE}" pid="14" name="_ExtendedDescription">
    <vt:lpwstr/>
  </property>
  <property fmtid="{D5CDD505-2E9C-101B-9397-08002B2CF9AE}" pid="15" name="Service Offering">
    <vt:lpwstr/>
  </property>
  <property fmtid="{D5CDD505-2E9C-101B-9397-08002B2CF9AE}" pid="16" name="Category">
    <vt:lpwstr>6;#Case Study|8faa0ad1-25f0-4f56-8e38-f60e20c455d6</vt:lpwstr>
  </property>
  <property fmtid="{D5CDD505-2E9C-101B-9397-08002B2CF9AE}" pid="17" name="Business_x0020_Unit">
    <vt:lpwstr/>
  </property>
  <property fmtid="{D5CDD505-2E9C-101B-9397-08002B2CF9AE}" pid="18" name="Order">
    <vt:r8>54100</vt:r8>
  </property>
  <property fmtid="{D5CDD505-2E9C-101B-9397-08002B2CF9AE}" pid="19" name="SO">
    <vt:lpwstr>30;#</vt:lpwstr>
  </property>
  <property fmtid="{D5CDD505-2E9C-101B-9397-08002B2CF9AE}" pid="20" name="xd_Signature">
    <vt:bool>false</vt:bool>
  </property>
  <property fmtid="{D5CDD505-2E9C-101B-9397-08002B2CF9AE}" pid="21" name="xd_ProgID">
    <vt:lpwstr/>
  </property>
  <property fmtid="{D5CDD505-2E9C-101B-9397-08002B2CF9AE}" pid="22" name="_SourceUrl">
    <vt:lpwstr/>
  </property>
  <property fmtid="{D5CDD505-2E9C-101B-9397-08002B2CF9AE}" pid="23" name="_SharedFileIndex">
    <vt:lpwstr/>
  </property>
  <property fmtid="{D5CDD505-2E9C-101B-9397-08002B2CF9AE}" pid="24" name="ComplianceAssetId">
    <vt:lpwstr/>
  </property>
  <property fmtid="{D5CDD505-2E9C-101B-9397-08002B2CF9AE}" pid="25" name="TemplateUrl">
    <vt:lpwstr/>
  </property>
  <property fmtid="{D5CDD505-2E9C-101B-9397-08002B2CF9AE}" pid="26" name="TriggerFlowInfo">
    <vt:lpwstr/>
  </property>
</Properties>
</file>